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28803600" cy="41044813"/>
  <p:notesSz cx="6858000" cy="9144000"/>
  <p:defaultTextStyle>
    <a:defPPr>
      <a:defRPr lang="es-ES"/>
    </a:defPPr>
    <a:lvl1pPr marL="0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1pPr>
    <a:lvl2pPr marL="2005965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2pPr>
    <a:lvl3pPr marL="4011930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3pPr>
    <a:lvl4pPr marL="6017895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4pPr>
    <a:lvl5pPr marL="8023860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5pPr>
    <a:lvl6pPr marL="10029825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6pPr>
    <a:lvl7pPr marL="12035790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7pPr>
    <a:lvl8pPr marL="14041755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8pPr>
    <a:lvl9pPr marL="16047720" algn="l" defTabSz="4011930" rtl="0" eaLnBrk="1" latinLnBrk="0" hangingPunct="1">
      <a:defRPr sz="7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75"/>
    <a:srgbClr val="00717B"/>
    <a:srgbClr val="008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2011" y="10"/>
      </p:cViewPr>
      <p:guideLst>
        <p:guide orient="horz" pos="1292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0" y="12750498"/>
            <a:ext cx="24483060" cy="87980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23258727"/>
            <a:ext cx="20162520" cy="10489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05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11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17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23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29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35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041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047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14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58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603328" y="9833659"/>
            <a:ext cx="20667581" cy="20960407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95577" y="9833659"/>
            <a:ext cx="61527690" cy="20960407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19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8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7" y="26375096"/>
            <a:ext cx="24483060" cy="8151956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7" y="17396546"/>
            <a:ext cx="24483060" cy="8978550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20059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401193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3pPr>
            <a:lvl4pPr marL="601789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802386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100298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203579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404175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604772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95578" y="57320226"/>
            <a:ext cx="41095136" cy="162117507"/>
          </a:xfrm>
        </p:spPr>
        <p:txBody>
          <a:bodyPr/>
          <a:lstStyle>
            <a:lvl1pPr>
              <a:defRPr sz="12300"/>
            </a:lvl1pPr>
            <a:lvl2pPr>
              <a:defRPr sz="105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170772" y="57320226"/>
            <a:ext cx="41100136" cy="162117507"/>
          </a:xfrm>
        </p:spPr>
        <p:txBody>
          <a:bodyPr/>
          <a:lstStyle>
            <a:lvl1pPr>
              <a:defRPr sz="12300"/>
            </a:lvl1pPr>
            <a:lvl2pPr>
              <a:defRPr sz="105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05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1643696"/>
            <a:ext cx="25923240" cy="6840802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9187580"/>
            <a:ext cx="12726592" cy="3828946"/>
          </a:xfrm>
        </p:spPr>
        <p:txBody>
          <a:bodyPr anchor="b"/>
          <a:lstStyle>
            <a:lvl1pPr marL="0" indent="0">
              <a:buNone/>
              <a:defRPr sz="10500" b="1"/>
            </a:lvl1pPr>
            <a:lvl2pPr marL="2005965" indent="0">
              <a:buNone/>
              <a:defRPr sz="8800" b="1"/>
            </a:lvl2pPr>
            <a:lvl3pPr marL="4011930" indent="0">
              <a:buNone/>
              <a:defRPr sz="7900" b="1"/>
            </a:lvl3pPr>
            <a:lvl4pPr marL="6017895" indent="0">
              <a:buNone/>
              <a:defRPr sz="7000" b="1"/>
            </a:lvl4pPr>
            <a:lvl5pPr marL="8023860" indent="0">
              <a:buNone/>
              <a:defRPr sz="7000" b="1"/>
            </a:lvl5pPr>
            <a:lvl6pPr marL="10029825" indent="0">
              <a:buNone/>
              <a:defRPr sz="7000" b="1"/>
            </a:lvl6pPr>
            <a:lvl7pPr marL="12035790" indent="0">
              <a:buNone/>
              <a:defRPr sz="7000" b="1"/>
            </a:lvl7pPr>
            <a:lvl8pPr marL="14041755" indent="0">
              <a:buNone/>
              <a:defRPr sz="7000" b="1"/>
            </a:lvl8pPr>
            <a:lvl9pPr marL="16047720" indent="0">
              <a:buNone/>
              <a:defRPr sz="7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3016526"/>
            <a:ext cx="12726592" cy="23648276"/>
          </a:xfrm>
        </p:spPr>
        <p:txBody>
          <a:bodyPr/>
          <a:lstStyle>
            <a:lvl1pPr>
              <a:defRPr sz="10500"/>
            </a:lvl1pPr>
            <a:lvl2pPr>
              <a:defRPr sz="8800"/>
            </a:lvl2pPr>
            <a:lvl3pPr>
              <a:defRPr sz="79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1" y="9187580"/>
            <a:ext cx="12731592" cy="3828946"/>
          </a:xfrm>
        </p:spPr>
        <p:txBody>
          <a:bodyPr anchor="b"/>
          <a:lstStyle>
            <a:lvl1pPr marL="0" indent="0">
              <a:buNone/>
              <a:defRPr sz="10500" b="1"/>
            </a:lvl1pPr>
            <a:lvl2pPr marL="2005965" indent="0">
              <a:buNone/>
              <a:defRPr sz="8800" b="1"/>
            </a:lvl2pPr>
            <a:lvl3pPr marL="4011930" indent="0">
              <a:buNone/>
              <a:defRPr sz="7900" b="1"/>
            </a:lvl3pPr>
            <a:lvl4pPr marL="6017895" indent="0">
              <a:buNone/>
              <a:defRPr sz="7000" b="1"/>
            </a:lvl4pPr>
            <a:lvl5pPr marL="8023860" indent="0">
              <a:buNone/>
              <a:defRPr sz="7000" b="1"/>
            </a:lvl5pPr>
            <a:lvl6pPr marL="10029825" indent="0">
              <a:buNone/>
              <a:defRPr sz="7000" b="1"/>
            </a:lvl6pPr>
            <a:lvl7pPr marL="12035790" indent="0">
              <a:buNone/>
              <a:defRPr sz="7000" b="1"/>
            </a:lvl7pPr>
            <a:lvl8pPr marL="14041755" indent="0">
              <a:buNone/>
              <a:defRPr sz="7000" b="1"/>
            </a:lvl8pPr>
            <a:lvl9pPr marL="16047720" indent="0">
              <a:buNone/>
              <a:defRPr sz="7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1" y="13016526"/>
            <a:ext cx="12731592" cy="23648276"/>
          </a:xfrm>
        </p:spPr>
        <p:txBody>
          <a:bodyPr/>
          <a:lstStyle>
            <a:lvl1pPr>
              <a:defRPr sz="10500"/>
            </a:lvl1pPr>
            <a:lvl2pPr>
              <a:defRPr sz="8800"/>
            </a:lvl2pPr>
            <a:lvl3pPr>
              <a:defRPr sz="79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87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44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1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2" y="1634191"/>
            <a:ext cx="9476186" cy="6954816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9" y="1634195"/>
            <a:ext cx="16102012" cy="35030611"/>
          </a:xfrm>
        </p:spPr>
        <p:txBody>
          <a:bodyPr/>
          <a:lstStyle>
            <a:lvl1pPr>
              <a:defRPr sz="14000"/>
            </a:lvl1pPr>
            <a:lvl2pPr>
              <a:defRPr sz="12300"/>
            </a:lvl2pPr>
            <a:lvl3pPr>
              <a:defRPr sz="105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8589011"/>
            <a:ext cx="9476186" cy="28075795"/>
          </a:xfrm>
        </p:spPr>
        <p:txBody>
          <a:bodyPr/>
          <a:lstStyle>
            <a:lvl1pPr marL="0" indent="0">
              <a:buNone/>
              <a:defRPr sz="6100"/>
            </a:lvl1pPr>
            <a:lvl2pPr marL="2005965" indent="0">
              <a:buNone/>
              <a:defRPr sz="5300"/>
            </a:lvl2pPr>
            <a:lvl3pPr marL="4011930" indent="0">
              <a:buNone/>
              <a:defRPr sz="4400"/>
            </a:lvl3pPr>
            <a:lvl4pPr marL="6017895" indent="0">
              <a:buNone/>
              <a:defRPr sz="3900"/>
            </a:lvl4pPr>
            <a:lvl5pPr marL="8023860" indent="0">
              <a:buNone/>
              <a:defRPr sz="3900"/>
            </a:lvl5pPr>
            <a:lvl6pPr marL="10029825" indent="0">
              <a:buNone/>
              <a:defRPr sz="3900"/>
            </a:lvl6pPr>
            <a:lvl7pPr marL="12035790" indent="0">
              <a:buNone/>
              <a:defRPr sz="3900"/>
            </a:lvl7pPr>
            <a:lvl8pPr marL="14041755" indent="0">
              <a:buNone/>
              <a:defRPr sz="3900"/>
            </a:lvl8pPr>
            <a:lvl9pPr marL="16047720" indent="0">
              <a:buNone/>
              <a:defRPr sz="3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27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28731370"/>
            <a:ext cx="17282160" cy="3391901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3667430"/>
            <a:ext cx="17282160" cy="24626888"/>
          </a:xfrm>
        </p:spPr>
        <p:txBody>
          <a:bodyPr/>
          <a:lstStyle>
            <a:lvl1pPr marL="0" indent="0">
              <a:buNone/>
              <a:defRPr sz="14000"/>
            </a:lvl1pPr>
            <a:lvl2pPr marL="2005965" indent="0">
              <a:buNone/>
              <a:defRPr sz="12300"/>
            </a:lvl2pPr>
            <a:lvl3pPr marL="4011930" indent="0">
              <a:buNone/>
              <a:defRPr sz="10500"/>
            </a:lvl3pPr>
            <a:lvl4pPr marL="6017895" indent="0">
              <a:buNone/>
              <a:defRPr sz="8800"/>
            </a:lvl4pPr>
            <a:lvl5pPr marL="8023860" indent="0">
              <a:buNone/>
              <a:defRPr sz="8800"/>
            </a:lvl5pPr>
            <a:lvl6pPr marL="10029825" indent="0">
              <a:buNone/>
              <a:defRPr sz="8800"/>
            </a:lvl6pPr>
            <a:lvl7pPr marL="12035790" indent="0">
              <a:buNone/>
              <a:defRPr sz="8800"/>
            </a:lvl7pPr>
            <a:lvl8pPr marL="14041755" indent="0">
              <a:buNone/>
              <a:defRPr sz="8800"/>
            </a:lvl8pPr>
            <a:lvl9pPr marL="16047720" indent="0">
              <a:buNone/>
              <a:defRPr sz="8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32123270"/>
            <a:ext cx="17282160" cy="4817062"/>
          </a:xfrm>
        </p:spPr>
        <p:txBody>
          <a:bodyPr/>
          <a:lstStyle>
            <a:lvl1pPr marL="0" indent="0">
              <a:buNone/>
              <a:defRPr sz="6100"/>
            </a:lvl1pPr>
            <a:lvl2pPr marL="2005965" indent="0">
              <a:buNone/>
              <a:defRPr sz="5300"/>
            </a:lvl2pPr>
            <a:lvl3pPr marL="4011930" indent="0">
              <a:buNone/>
              <a:defRPr sz="4400"/>
            </a:lvl3pPr>
            <a:lvl4pPr marL="6017895" indent="0">
              <a:buNone/>
              <a:defRPr sz="3900"/>
            </a:lvl4pPr>
            <a:lvl5pPr marL="8023860" indent="0">
              <a:buNone/>
              <a:defRPr sz="3900"/>
            </a:lvl5pPr>
            <a:lvl6pPr marL="10029825" indent="0">
              <a:buNone/>
              <a:defRPr sz="3900"/>
            </a:lvl6pPr>
            <a:lvl7pPr marL="12035790" indent="0">
              <a:buNone/>
              <a:defRPr sz="3900"/>
            </a:lvl7pPr>
            <a:lvl8pPr marL="14041755" indent="0">
              <a:buNone/>
              <a:defRPr sz="3900"/>
            </a:lvl8pPr>
            <a:lvl9pPr marL="16047720" indent="0">
              <a:buNone/>
              <a:defRPr sz="3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0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1643696"/>
            <a:ext cx="25923240" cy="6840802"/>
          </a:xfrm>
          <a:prstGeom prst="rect">
            <a:avLst/>
          </a:prstGeom>
        </p:spPr>
        <p:txBody>
          <a:bodyPr vert="horz" lIns="401193" tIns="200597" rIns="401193" bIns="20059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9577127"/>
            <a:ext cx="25923240" cy="27087679"/>
          </a:xfrm>
          <a:prstGeom prst="rect">
            <a:avLst/>
          </a:prstGeom>
        </p:spPr>
        <p:txBody>
          <a:bodyPr vert="horz" lIns="401193" tIns="200597" rIns="401193" bIns="20059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38042464"/>
            <a:ext cx="6720840" cy="2185256"/>
          </a:xfrm>
          <a:prstGeom prst="rect">
            <a:avLst/>
          </a:prstGeom>
        </p:spPr>
        <p:txBody>
          <a:bodyPr vert="horz" lIns="401193" tIns="200597" rIns="401193" bIns="200597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33D4-89D3-4514-B70C-5C1F7051706E}" type="datetimeFigureOut">
              <a:rPr lang="es-ES" smtClean="0"/>
              <a:t>27/06/2025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38042464"/>
            <a:ext cx="9121140" cy="2185256"/>
          </a:xfrm>
          <a:prstGeom prst="rect">
            <a:avLst/>
          </a:prstGeom>
        </p:spPr>
        <p:txBody>
          <a:bodyPr vert="horz" lIns="401193" tIns="200597" rIns="401193" bIns="200597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38042464"/>
            <a:ext cx="6720840" cy="2185256"/>
          </a:xfrm>
          <a:prstGeom prst="rect">
            <a:avLst/>
          </a:prstGeom>
        </p:spPr>
        <p:txBody>
          <a:bodyPr vert="horz" lIns="401193" tIns="200597" rIns="401193" bIns="200597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672A4-8981-482C-BD60-848846CC15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520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11930" rtl="0" eaLnBrk="1" latinLnBrk="0" hangingPunct="1">
        <a:spcBef>
          <a:spcPct val="0"/>
        </a:spcBef>
        <a:buNone/>
        <a:defRPr sz="19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4474" indent="-1504474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259693" indent="-1253728" algn="l" defTabSz="401193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300" kern="1200">
          <a:solidFill>
            <a:schemeClr val="tx1"/>
          </a:solidFill>
          <a:latin typeface="+mn-lt"/>
          <a:ea typeface="+mn-ea"/>
          <a:cs typeface="+mn-cs"/>
        </a:defRPr>
      </a:lvl2pPr>
      <a:lvl3pPr marL="501491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7020878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902684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032808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03877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044738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50703" indent="-1002983" algn="l" defTabSz="4011930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401193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01789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2386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1002982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4041755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6047720" algn="l" defTabSz="4011930" rtl="0" eaLnBrk="1" latinLnBrk="0" hangingPunct="1"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Rectángulo"/>
          <p:cNvSpPr/>
          <p:nvPr/>
        </p:nvSpPr>
        <p:spPr>
          <a:xfrm rot="5400000">
            <a:off x="13969685" y="26210903"/>
            <a:ext cx="864227" cy="28803603"/>
          </a:xfrm>
          <a:prstGeom prst="rect">
            <a:avLst/>
          </a:prstGeom>
          <a:solidFill>
            <a:srgbClr val="003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>
              <a:defRPr/>
            </a:pPr>
            <a:r>
              <a:rPr lang="es-ES" altLang="es-ES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   Jornada Científica CIBERESP </a:t>
            </a:r>
            <a:r>
              <a:rPr lang="es-ES" altLang="es-ES" sz="2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28-29 octubre 2025</a:t>
            </a:r>
            <a:endParaRPr lang="es-ES" altLang="es-ES" sz="24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90F6E4D-37BE-4715-80C4-9A091CE78E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" y="126"/>
            <a:ext cx="6768752" cy="306530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90B2635-86A6-482B-99E5-2D62871B38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2592" y="126"/>
            <a:ext cx="3460808" cy="2308181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606" y="126"/>
            <a:ext cx="8379986" cy="231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24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4fe117-5bf5-4807-a2fb-65566e32220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CD7D2D558338046B06C8E69DC92932B" ma:contentTypeVersion="18" ma:contentTypeDescription="Crear nuevo documento." ma:contentTypeScope="" ma:versionID="8848249b3c6fefc8038af16deb3ddf13">
  <xsd:schema xmlns:xsd="http://www.w3.org/2001/XMLSchema" xmlns:xs="http://www.w3.org/2001/XMLSchema" xmlns:p="http://schemas.microsoft.com/office/2006/metadata/properties" xmlns:ns3="1e4fe117-5bf5-4807-a2fb-65566e322204" xmlns:ns4="a071d215-98e1-478d-a65a-e60c28e6840f" targetNamespace="http://schemas.microsoft.com/office/2006/metadata/properties" ma:root="true" ma:fieldsID="3f579a3a392b438796f911a829d63ee6" ns3:_="" ns4:_="">
    <xsd:import namespace="1e4fe117-5bf5-4807-a2fb-65566e322204"/>
    <xsd:import namespace="a071d215-98e1-478d-a65a-e60c28e684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e117-5bf5-4807-a2fb-65566e322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71d215-98e1-478d-a65a-e60c28e68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08AF2F-D357-429E-A505-3F0F8F6E0D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09E2C6-8453-4B4B-A9A9-3FE7001BB40A}">
  <ds:schemaRefs>
    <ds:schemaRef ds:uri="http://purl.org/dc/elements/1.1/"/>
    <ds:schemaRef ds:uri="http://schemas.microsoft.com/office/2006/metadata/properties"/>
    <ds:schemaRef ds:uri="http://purl.org/dc/terms/"/>
    <ds:schemaRef ds:uri="1e4fe117-5bf5-4807-a2fb-65566e322204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071d215-98e1-478d-a65a-e60c28e6840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07C767D-09DE-4A6B-8C4C-9563139479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e117-5bf5-4807-a2fb-65566e322204"/>
    <ds:schemaRef ds:uri="a071d215-98e1-478d-a65a-e60c28e684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Hervas, Isabel [Ciberisciii]</cp:lastModifiedBy>
  <cp:revision>16</cp:revision>
  <dcterms:created xsi:type="dcterms:W3CDTF">2018-04-30T10:26:13Z</dcterms:created>
  <dcterms:modified xsi:type="dcterms:W3CDTF">2025-06-27T10:23:57Z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0x0101008CD7D2D558338046B06C8E69DC92932B</vt:lpwstr>
  </property>
</Properties>
</file>